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1"/>
  </p:notesMasterIdLst>
  <p:sldIdLst>
    <p:sldId id="289" r:id="rId3"/>
    <p:sldId id="267" r:id="rId4"/>
    <p:sldId id="266" r:id="rId5"/>
    <p:sldId id="274" r:id="rId6"/>
    <p:sldId id="257" r:id="rId7"/>
    <p:sldId id="279" r:id="rId8"/>
    <p:sldId id="268" r:id="rId9"/>
    <p:sldId id="290" r:id="rId10"/>
    <p:sldId id="281" r:id="rId11"/>
    <p:sldId id="271" r:id="rId12"/>
    <p:sldId id="280" r:id="rId13"/>
    <p:sldId id="275" r:id="rId14"/>
    <p:sldId id="291" r:id="rId15"/>
    <p:sldId id="270" r:id="rId16"/>
    <p:sldId id="273" r:id="rId17"/>
    <p:sldId id="288" r:id="rId18"/>
    <p:sldId id="276" r:id="rId19"/>
    <p:sldId id="292" r:id="rId20"/>
    <p:sldId id="272" r:id="rId21"/>
    <p:sldId id="278" r:id="rId22"/>
    <p:sldId id="269" r:id="rId23"/>
    <p:sldId id="282" r:id="rId24"/>
    <p:sldId id="293" r:id="rId25"/>
    <p:sldId id="260" r:id="rId26"/>
    <p:sldId id="256" r:id="rId27"/>
    <p:sldId id="294" r:id="rId28"/>
    <p:sldId id="295" r:id="rId29"/>
    <p:sldId id="296"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74"/>
            <p14:sldId id="257"/>
            <p14:sldId id="279"/>
            <p14:sldId id="268"/>
            <p14:sldId id="290"/>
            <p14:sldId id="281"/>
            <p14:sldId id="271"/>
            <p14:sldId id="280"/>
            <p14:sldId id="275"/>
            <p14:sldId id="291"/>
            <p14:sldId id="270"/>
            <p14:sldId id="273"/>
            <p14:sldId id="288"/>
            <p14:sldId id="276"/>
            <p14:sldId id="292"/>
            <p14:sldId id="272"/>
            <p14:sldId id="278"/>
            <p14:sldId id="269"/>
            <p14:sldId id="282"/>
            <p14:sldId id="293"/>
          </p14:sldIdLst>
        </p14:section>
        <p14:section name="使用技巧" id="{6FE33AF1-5061-41A8-B0E8-B7E8D44B372F}">
          <p14:sldIdLst>
            <p14:sldId id="260"/>
            <p14:sldId id="256"/>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2775" autoAdjust="0"/>
    <p:restoredTop sz="94689"/>
  </p:normalViewPr>
  <p:slideViewPr>
    <p:cSldViewPr snapToGrid="0">
      <p:cViewPr varScale="1">
        <p:scale>
          <a:sx n="96" d="100"/>
          <a:sy n="96" d="100"/>
        </p:scale>
        <p:origin x="176" y="42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23</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svg"/><Relationship Id="rId7" Type="http://schemas.openxmlformats.org/officeDocument/2006/relationships/image" Target="../media/image32.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4.svg"/></Relationships>
</file>

<file path=ppt/slides/_rels/slide11.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25.png"/><Relationship Id="rId9" Type="http://schemas.openxmlformats.org/officeDocument/2006/relationships/image" Target="../media/image39.sv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42.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37.png"/><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34.svg"/><Relationship Id="rId5" Type="http://schemas.openxmlformats.org/officeDocument/2006/relationships/image" Target="../media/image41.svg"/><Relationship Id="rId10" Type="http://schemas.openxmlformats.org/officeDocument/2006/relationships/image" Target="../media/image33.png"/><Relationship Id="rId4" Type="http://schemas.openxmlformats.org/officeDocument/2006/relationships/image" Target="../media/image40.png"/><Relationship Id="rId9" Type="http://schemas.openxmlformats.org/officeDocument/2006/relationships/image" Target="../media/image24.sv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svg"/><Relationship Id="rId7" Type="http://schemas.openxmlformats.org/officeDocument/2006/relationships/image" Target="../media/image38.sv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25.png"/><Relationship Id="rId9" Type="http://schemas.openxmlformats.org/officeDocument/2006/relationships/image" Target="../media/image39.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7.svg"/><Relationship Id="rId7" Type="http://schemas.openxmlformats.org/officeDocument/2006/relationships/image" Target="../media/image26.sv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30.sv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50.sv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36.svg"/><Relationship Id="rId5" Type="http://schemas.openxmlformats.org/officeDocument/2006/relationships/image" Target="../media/image25.png"/><Relationship Id="rId10" Type="http://schemas.openxmlformats.org/officeDocument/2006/relationships/image" Target="../media/image39.svg"/><Relationship Id="rId4" Type="http://schemas.openxmlformats.org/officeDocument/2006/relationships/image" Target="../media/image48.svg"/><Relationship Id="rId9"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svg"/><Relationship Id="rId7" Type="http://schemas.openxmlformats.org/officeDocument/2006/relationships/image" Target="../media/image24.svg"/><Relationship Id="rId2" Type="http://schemas.openxmlformats.org/officeDocument/2006/relationships/image" Target="../media/image19.png"/><Relationship Id="rId1" Type="http://schemas.openxmlformats.org/officeDocument/2006/relationships/slideLayout" Target="../slideLayouts/slideLayout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2.svg"/><Relationship Id="rId5" Type="http://schemas.openxmlformats.org/officeDocument/2006/relationships/image" Target="../media/image21.png"/><Relationship Id="rId10" Type="http://schemas.openxmlformats.org/officeDocument/2006/relationships/image" Target="../media/image26.svg"/><Relationship Id="rId4" Type="http://schemas.openxmlformats.org/officeDocument/2006/relationships/image" Target="../media/image20.svg"/><Relationship Id="rId9"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地图中物流行业的应用及前端渲染技术分享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什么是地图</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地图的应用</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工作业绩</a:t>
            </a:r>
            <a:endParaRPr lang="en-US" altLang="zh-CN" sz="2800" b="1">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a:t>汇报人：</a:t>
            </a:r>
            <a:r>
              <a:rPr lang="af-ZA" altLang="zh-CN"/>
              <a:t>OfficePLUS</a:t>
            </a:r>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6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什么是地图</a:t>
            </a:r>
            <a:endParaRPr lang="en-US" altLang="zh-CN" dirty="0"/>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318339126"/>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亮点经验</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亮点经验</a:t>
            </a:r>
            <a:endParaRPr lang="en-US" altLang="zh-CN"/>
          </a:p>
        </p:txBody>
      </p:sp>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4"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28165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748</TotalTime>
  <Words>1468</Words>
  <Application>Microsoft Macintosh PowerPoint</Application>
  <PresentationFormat>宽屏</PresentationFormat>
  <Paragraphs>193</Paragraphs>
  <Slides>28</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28</vt:i4>
      </vt:variant>
    </vt:vector>
  </HeadingPairs>
  <TitlesOfParts>
    <vt:vector size="35"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Microsoft Office User</cp:lastModifiedBy>
  <cp:revision>75</cp:revision>
  <dcterms:created xsi:type="dcterms:W3CDTF">2019-07-26T03:20:08Z</dcterms:created>
  <dcterms:modified xsi:type="dcterms:W3CDTF">2021-06-16T00:46:02Z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